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1042A-2E63-4516-BF89-9447B8F4F1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B2069C-07D0-48A1-AEB1-14CDFE3E32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AAA7DA-7A1A-4EAB-AC99-8D3A9D9E916C}"/>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910DC138-FA14-43A8-BBBC-35EF66098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E33C1-0256-4203-8ACF-09EF39E8A528}"/>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28942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FB20-FF1A-472F-A7DA-EB5199EA59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1E2405-98D5-4178-8BB9-71214A7378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7563DB-09B6-4329-BD13-C37C11EDA9DD}"/>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E890778C-91CB-4313-9000-E62B7D1B9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040B-B3E4-4880-81A3-CD8D8BA85693}"/>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93469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4ADCE-9B54-44AF-B284-33C0A45C4E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9F23C7-4BAC-499B-ACDE-C648B9B200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A8AFB-6166-414D-A77A-38B398B0A0A6}"/>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0C016BF2-2E6D-4FD9-A222-CF4CE155E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DD3B5-B1A8-425C-8C53-31107EEF80DB}"/>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97886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15DF-7985-4E13-B6A4-8D1640516E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353400-03D2-46AB-B92D-8D567ECF85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7A2052-4B01-45EE-B2EB-95A580C8E92E}"/>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3003ABC7-290B-4A15-BF65-431E43B60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DDE2F-EAA2-4388-B507-F5683A97E15D}"/>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203251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F29C7-A066-413B-91B7-62DFB0865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CE3483-5F64-4E8E-A5AC-7602E2B690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C0BF4C-3878-4E59-BD6C-31E29BA91E1B}"/>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E9A8C0E8-ECCB-4C03-9BB2-C18CE33A7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0B98C-92C3-4F11-A670-504DF1D26FD7}"/>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150567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F07DD-2E07-4763-8DA7-4AE5B5E72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817001-961D-4E8C-A531-A4D9A0DB20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7FA6F7-A02A-483F-AF9F-7A1AD9A9F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F72B1C-7F7D-4669-A086-B803FA593CBD}"/>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6" name="Footer Placeholder 5">
            <a:extLst>
              <a:ext uri="{FF2B5EF4-FFF2-40B4-BE49-F238E27FC236}">
                <a16:creationId xmlns:a16="http://schemas.microsoft.com/office/drawing/2014/main" id="{DDD57556-1CAB-4E0C-ACE9-F8AC274C1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A1500-659D-4B4D-8851-F90EEF115D9B}"/>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3766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52CF7-6F4C-48B7-B5AC-8F592A1802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1105A3-5A18-4032-957D-F1D680F2C7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C1F0AC-8E4D-4077-A085-80055719E4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8941C-FCD6-4808-9E8F-F55860B6B7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A4190E-51DF-456D-A655-A09B476DA3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14619F-6C5B-4FF1-B88A-7ABAAAB3CA77}"/>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8" name="Footer Placeholder 7">
            <a:extLst>
              <a:ext uri="{FF2B5EF4-FFF2-40B4-BE49-F238E27FC236}">
                <a16:creationId xmlns:a16="http://schemas.microsoft.com/office/drawing/2014/main" id="{24D6CBBF-D426-4D49-8300-EBA483E63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62DD96-D3AA-4384-810D-4C62794AF68A}"/>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58915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5DB1-9E6B-437E-80A0-BA60E06BB4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24E34F-FFFB-4935-8DEF-FB034CC986DA}"/>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4" name="Footer Placeholder 3">
            <a:extLst>
              <a:ext uri="{FF2B5EF4-FFF2-40B4-BE49-F238E27FC236}">
                <a16:creationId xmlns:a16="http://schemas.microsoft.com/office/drawing/2014/main" id="{88C40DC4-B1A4-4EE8-8CFB-AB73AA9D95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C5AB2E-B980-4292-BFB5-1A63FC7971E3}"/>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1133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702497-665F-4022-B4E5-E44329575F05}"/>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3" name="Footer Placeholder 2">
            <a:extLst>
              <a:ext uri="{FF2B5EF4-FFF2-40B4-BE49-F238E27FC236}">
                <a16:creationId xmlns:a16="http://schemas.microsoft.com/office/drawing/2014/main" id="{C79E40BF-B288-405C-A185-B377FD474A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30FB55-F030-4DCC-ADC3-34891E9D28C9}"/>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33260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11F5-BB2D-43AD-AEF0-43598321C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681C44-53BD-440D-B9CD-0AF3577A3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B00248-EC26-4085-A55E-649C15606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DD0D5E-DC40-4D3F-9865-774A38678F83}"/>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6" name="Footer Placeholder 5">
            <a:extLst>
              <a:ext uri="{FF2B5EF4-FFF2-40B4-BE49-F238E27FC236}">
                <a16:creationId xmlns:a16="http://schemas.microsoft.com/office/drawing/2014/main" id="{48D3DD9A-7752-4C17-BA65-DB57AA00A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8C36D-E5F5-41F1-B437-5465D6340F7F}"/>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320518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DBE73-82C5-4531-B367-867FE1AE5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707952-1380-4ED1-88A4-76F1AC95C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22BB2F-8656-463E-A8F5-C68C1BA46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960077-6397-4B2A-A7B0-E6FF43D1240C}"/>
              </a:ext>
            </a:extLst>
          </p:cNvPr>
          <p:cNvSpPr>
            <a:spLocks noGrp="1"/>
          </p:cNvSpPr>
          <p:nvPr>
            <p:ph type="dt" sz="half" idx="10"/>
          </p:nvPr>
        </p:nvSpPr>
        <p:spPr/>
        <p:txBody>
          <a:bodyPr/>
          <a:lstStyle/>
          <a:p>
            <a:fld id="{49B162A4-03F6-400D-9962-35C9915EEED7}" type="datetimeFigureOut">
              <a:rPr lang="en-US" smtClean="0"/>
              <a:t>6/9/2020</a:t>
            </a:fld>
            <a:endParaRPr lang="en-US"/>
          </a:p>
        </p:txBody>
      </p:sp>
      <p:sp>
        <p:nvSpPr>
          <p:cNvPr id="6" name="Footer Placeholder 5">
            <a:extLst>
              <a:ext uri="{FF2B5EF4-FFF2-40B4-BE49-F238E27FC236}">
                <a16:creationId xmlns:a16="http://schemas.microsoft.com/office/drawing/2014/main" id="{9A381B3A-5EC9-49CD-B4F1-26EB93AB22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CCA76-3D88-4F4C-8F8D-1E80A37632E4}"/>
              </a:ext>
            </a:extLst>
          </p:cNvPr>
          <p:cNvSpPr>
            <a:spLocks noGrp="1"/>
          </p:cNvSpPr>
          <p:nvPr>
            <p:ph type="sldNum" sz="quarter" idx="12"/>
          </p:nvPr>
        </p:nvSpPr>
        <p:spPr/>
        <p:txBody>
          <a:bodyPr/>
          <a:lstStyle/>
          <a:p>
            <a:fld id="{5161247D-CF5F-4C90-8889-F85E12FADC07}" type="slidenum">
              <a:rPr lang="en-US" smtClean="0"/>
              <a:t>‹#›</a:t>
            </a:fld>
            <a:endParaRPr lang="en-US"/>
          </a:p>
        </p:txBody>
      </p:sp>
    </p:spTree>
    <p:extLst>
      <p:ext uri="{BB962C8B-B14F-4D97-AF65-F5344CB8AC3E}">
        <p14:creationId xmlns:p14="http://schemas.microsoft.com/office/powerpoint/2010/main" val="126805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485B22-6FD2-4C68-92AF-E3E2CCE19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B4DA1-5D8B-4813-81A8-04ED160CA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72F87-33C3-426F-9199-20A6C3C5D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162A4-03F6-400D-9962-35C9915EEED7}" type="datetimeFigureOut">
              <a:rPr lang="en-US" smtClean="0"/>
              <a:t>6/9/2020</a:t>
            </a:fld>
            <a:endParaRPr lang="en-US"/>
          </a:p>
        </p:txBody>
      </p:sp>
      <p:sp>
        <p:nvSpPr>
          <p:cNvPr id="5" name="Footer Placeholder 4">
            <a:extLst>
              <a:ext uri="{FF2B5EF4-FFF2-40B4-BE49-F238E27FC236}">
                <a16:creationId xmlns:a16="http://schemas.microsoft.com/office/drawing/2014/main" id="{660DDCC7-3DE1-4127-9CA2-3FA379740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1E926B-A31E-4D54-BE2C-43DAE87943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247D-CF5F-4C90-8889-F85E12FADC07}" type="slidenum">
              <a:rPr lang="en-US" smtClean="0"/>
              <a:t>‹#›</a:t>
            </a:fld>
            <a:endParaRPr lang="en-US"/>
          </a:p>
        </p:txBody>
      </p:sp>
    </p:spTree>
    <p:extLst>
      <p:ext uri="{BB962C8B-B14F-4D97-AF65-F5344CB8AC3E}">
        <p14:creationId xmlns:p14="http://schemas.microsoft.com/office/powerpoint/2010/main" val="29792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3AD68-32E2-4B29-8BDF-81DE92CA91E0}"/>
              </a:ext>
            </a:extLst>
          </p:cNvPr>
          <p:cNvSpPr>
            <a:spLocks noGrp="1"/>
          </p:cNvSpPr>
          <p:nvPr>
            <p:ph type="ctrTitle"/>
          </p:nvPr>
        </p:nvSpPr>
        <p:spPr/>
        <p:txBody>
          <a:bodyPr/>
          <a:lstStyle/>
          <a:p>
            <a:r>
              <a:rPr lang="en-US" dirty="0"/>
              <a:t>Final assignment pointers</a:t>
            </a:r>
          </a:p>
        </p:txBody>
      </p:sp>
      <p:sp>
        <p:nvSpPr>
          <p:cNvPr id="3" name="Subtitle 2">
            <a:extLst>
              <a:ext uri="{FF2B5EF4-FFF2-40B4-BE49-F238E27FC236}">
                <a16:creationId xmlns:a16="http://schemas.microsoft.com/office/drawing/2014/main" id="{FAF2CC0A-1139-419F-8EE0-FB6361ABBB95}"/>
              </a:ext>
            </a:extLst>
          </p:cNvPr>
          <p:cNvSpPr>
            <a:spLocks noGrp="1"/>
          </p:cNvSpPr>
          <p:nvPr>
            <p:ph type="subTitle" idx="1"/>
          </p:nvPr>
        </p:nvSpPr>
        <p:spPr/>
        <p:txBody>
          <a:bodyPr/>
          <a:lstStyle/>
          <a:p>
            <a:r>
              <a:rPr lang="en-US" dirty="0"/>
              <a:t>ANTH298: Pandemics Past &amp; Present</a:t>
            </a:r>
          </a:p>
        </p:txBody>
      </p:sp>
    </p:spTree>
    <p:extLst>
      <p:ext uri="{BB962C8B-B14F-4D97-AF65-F5344CB8AC3E}">
        <p14:creationId xmlns:p14="http://schemas.microsoft.com/office/powerpoint/2010/main" val="370278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DDB72-EBF9-4FEA-A1E6-4E7683904916}"/>
              </a:ext>
            </a:extLst>
          </p:cNvPr>
          <p:cNvSpPr>
            <a:spLocks noGrp="1"/>
          </p:cNvSpPr>
          <p:nvPr>
            <p:ph type="title"/>
          </p:nvPr>
        </p:nvSpPr>
        <p:spPr/>
        <p:txBody>
          <a:bodyPr/>
          <a:lstStyle/>
          <a:p>
            <a:r>
              <a:rPr lang="en-US" dirty="0"/>
              <a:t>Developing your objective or thesis statement</a:t>
            </a:r>
          </a:p>
        </p:txBody>
      </p:sp>
      <p:sp>
        <p:nvSpPr>
          <p:cNvPr id="3" name="Content Placeholder 2">
            <a:extLst>
              <a:ext uri="{FF2B5EF4-FFF2-40B4-BE49-F238E27FC236}">
                <a16:creationId xmlns:a16="http://schemas.microsoft.com/office/drawing/2014/main" id="{5DE38468-0485-4164-8048-5DC88DE4C87E}"/>
              </a:ext>
            </a:extLst>
          </p:cNvPr>
          <p:cNvSpPr>
            <a:spLocks noGrp="1"/>
          </p:cNvSpPr>
          <p:nvPr>
            <p:ph idx="1"/>
          </p:nvPr>
        </p:nvSpPr>
        <p:spPr/>
        <p:txBody>
          <a:bodyPr>
            <a:normAutofit fontScale="85000" lnSpcReduction="10000"/>
          </a:bodyPr>
          <a:lstStyle/>
          <a:p>
            <a:r>
              <a:rPr lang="en-US" dirty="0"/>
              <a:t>Choose a topic from assignments 4 to 7 (or another topic) to develop your objective</a:t>
            </a:r>
          </a:p>
          <a:p>
            <a:r>
              <a:rPr lang="en-US" dirty="0"/>
              <a:t> For your </a:t>
            </a:r>
            <a:r>
              <a:rPr lang="en-US" i="1" dirty="0"/>
              <a:t>objective</a:t>
            </a:r>
            <a:r>
              <a:rPr lang="en-US" dirty="0"/>
              <a:t> there needs to be a critical examination of the topic (e.g. the mask ethical debate) at the general population level, not individuals because biological anthropology focuses on population level studies (note: in each of the assignments, I made this one of the goal of the assignments)</a:t>
            </a:r>
          </a:p>
          <a:p>
            <a:pPr lvl="1"/>
            <a:r>
              <a:rPr lang="en-US" dirty="0"/>
              <a:t>Make sure that you have a comparison element to your objective, either comparing populations(e.g. countries, provinces) or subpopulations (age groups, sex, minority groups). You can even compare to historical pandemics.</a:t>
            </a:r>
          </a:p>
          <a:p>
            <a:pPr lvl="1"/>
            <a:r>
              <a:rPr lang="en-US" dirty="0"/>
              <a:t>You should have discussed your general objective with me by now</a:t>
            </a:r>
          </a:p>
          <a:p>
            <a:r>
              <a:rPr lang="en-US" dirty="0"/>
              <a:t>If you want to develop a thesis statement (a short argument statement) then: Once you have your objective you will need to research (if you haven’t done so already), the particular populations or groups, so that you can create your thesis</a:t>
            </a:r>
          </a:p>
        </p:txBody>
      </p:sp>
    </p:spTree>
    <p:extLst>
      <p:ext uri="{BB962C8B-B14F-4D97-AF65-F5344CB8AC3E}">
        <p14:creationId xmlns:p14="http://schemas.microsoft.com/office/powerpoint/2010/main" val="333253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D949B-33FC-417B-85AA-CCA59823E6CF}"/>
              </a:ext>
            </a:extLst>
          </p:cNvPr>
          <p:cNvSpPr>
            <a:spLocks noGrp="1"/>
          </p:cNvSpPr>
          <p:nvPr>
            <p:ph type="title"/>
          </p:nvPr>
        </p:nvSpPr>
        <p:spPr/>
        <p:txBody>
          <a:bodyPr/>
          <a:lstStyle/>
          <a:p>
            <a:r>
              <a:rPr lang="en-US" dirty="0"/>
              <a:t>Developing your objective or thesis statement</a:t>
            </a:r>
          </a:p>
        </p:txBody>
      </p:sp>
      <p:sp>
        <p:nvSpPr>
          <p:cNvPr id="3" name="Content Placeholder 2">
            <a:extLst>
              <a:ext uri="{FF2B5EF4-FFF2-40B4-BE49-F238E27FC236}">
                <a16:creationId xmlns:a16="http://schemas.microsoft.com/office/drawing/2014/main" id="{4D6A8A59-394A-49E0-897E-CBBDD307631B}"/>
              </a:ext>
            </a:extLst>
          </p:cNvPr>
          <p:cNvSpPr>
            <a:spLocks noGrp="1"/>
          </p:cNvSpPr>
          <p:nvPr>
            <p:ph idx="1"/>
          </p:nvPr>
        </p:nvSpPr>
        <p:spPr/>
        <p:txBody>
          <a:bodyPr/>
          <a:lstStyle/>
          <a:p>
            <a:r>
              <a:rPr lang="en-US" i="1" dirty="0"/>
              <a:t>You can have a specific thesis or more general objective statement for this assignment</a:t>
            </a:r>
          </a:p>
          <a:p>
            <a:r>
              <a:rPr lang="en-US" dirty="0"/>
              <a:t> For example, you can state that:</a:t>
            </a:r>
          </a:p>
          <a:p>
            <a:pPr lvl="1"/>
            <a:r>
              <a:rPr lang="en-US" dirty="0"/>
              <a:t> British Columbia appears to have effectively controlled the spread of COVID-19 relative to Ontario because of the early onset (and enforcement) of mitigation strategies. </a:t>
            </a:r>
            <a:r>
              <a:rPr lang="en-US" b="1" dirty="0"/>
              <a:t>OR</a:t>
            </a:r>
            <a:r>
              <a:rPr lang="en-US" dirty="0"/>
              <a:t> you can simply leave your statement as an objective statement: This paper will examine which province (British Columbia or Ontario), has to date, most effectively reduced the spread of COVID-19 via mitigation strategies. </a:t>
            </a:r>
          </a:p>
          <a:p>
            <a:endParaRPr lang="en-US" dirty="0"/>
          </a:p>
        </p:txBody>
      </p:sp>
    </p:spTree>
    <p:extLst>
      <p:ext uri="{BB962C8B-B14F-4D97-AF65-F5344CB8AC3E}">
        <p14:creationId xmlns:p14="http://schemas.microsoft.com/office/powerpoint/2010/main" val="377861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8E47-11D0-45B8-A4BC-A9359CEB3C12}"/>
              </a:ext>
            </a:extLst>
          </p:cNvPr>
          <p:cNvSpPr>
            <a:spLocks noGrp="1"/>
          </p:cNvSpPr>
          <p:nvPr>
            <p:ph type="title"/>
          </p:nvPr>
        </p:nvSpPr>
        <p:spPr/>
        <p:txBody>
          <a:bodyPr/>
          <a:lstStyle/>
          <a:p>
            <a:r>
              <a:rPr lang="en-US" dirty="0"/>
              <a:t>Some Writing tips</a:t>
            </a:r>
          </a:p>
        </p:txBody>
      </p:sp>
      <p:sp>
        <p:nvSpPr>
          <p:cNvPr id="3" name="Content Placeholder 2">
            <a:extLst>
              <a:ext uri="{FF2B5EF4-FFF2-40B4-BE49-F238E27FC236}">
                <a16:creationId xmlns:a16="http://schemas.microsoft.com/office/drawing/2014/main" id="{C4AB3BD4-78FD-41D8-AE11-02711D3931BF}"/>
              </a:ext>
            </a:extLst>
          </p:cNvPr>
          <p:cNvSpPr>
            <a:spLocks noGrp="1"/>
          </p:cNvSpPr>
          <p:nvPr>
            <p:ph idx="1"/>
          </p:nvPr>
        </p:nvSpPr>
        <p:spPr/>
        <p:txBody>
          <a:bodyPr>
            <a:normAutofit fontScale="70000" lnSpcReduction="20000"/>
          </a:bodyPr>
          <a:lstStyle/>
          <a:p>
            <a:r>
              <a:rPr lang="en-US" dirty="0"/>
              <a:t>A catchy title for your paper will be appreciated</a:t>
            </a:r>
          </a:p>
          <a:p>
            <a:r>
              <a:rPr lang="en-US" dirty="0"/>
              <a:t>Consider leaving your thesis statement till you have completed most, if not all of your research</a:t>
            </a:r>
          </a:p>
          <a:p>
            <a:pPr lvl="1"/>
            <a:r>
              <a:rPr lang="en-US" dirty="0"/>
              <a:t>You will need to decide your populations or groups for your objective as well, many of you have already decided. If you haven’t then you will need to do a bit of research (go back to assignments 4 to 7) </a:t>
            </a:r>
          </a:p>
          <a:p>
            <a:r>
              <a:rPr lang="en-US" dirty="0"/>
              <a:t>It might be easier to write some sections of your discussion first, this will help you develop your argument for your thesis</a:t>
            </a:r>
          </a:p>
          <a:p>
            <a:r>
              <a:rPr lang="en-US" dirty="0"/>
              <a:t>Note: This is more of a fact and evidence-based paper, but you can insert your opinions especially in the discussion of future predictions.</a:t>
            </a:r>
          </a:p>
          <a:p>
            <a:pPr lvl="1"/>
            <a:r>
              <a:rPr lang="en-US" dirty="0"/>
              <a:t>The future predictions should be tailored to your topic. If you are examining masks, let’s say the debate of mask types, you can predict what masks will be worn in the future (new material/technology), or if you are examining general mitigation strategies, then you can discuss new strategies on cleaning (see the article I posted on course related </a:t>
            </a:r>
            <a:r>
              <a:rPr lang="en-US"/>
              <a:t>readings page </a:t>
            </a:r>
            <a:r>
              <a:rPr lang="en-US" dirty="0"/>
              <a:t>on using hydrogen peroxide to clean trains in Korea).   </a:t>
            </a:r>
          </a:p>
          <a:p>
            <a:r>
              <a:rPr lang="en-US" sz="2800" dirty="0"/>
              <a:t>Use headings and subheadings as much as possible </a:t>
            </a:r>
            <a:endParaRPr lang="en-US" dirty="0"/>
          </a:p>
          <a:p>
            <a:r>
              <a:rPr lang="en-US" sz="2900" dirty="0"/>
              <a:t>Don’t forget to proofread or better yet, have someone else proofread for you.</a:t>
            </a:r>
          </a:p>
        </p:txBody>
      </p:sp>
    </p:spTree>
    <p:extLst>
      <p:ext uri="{BB962C8B-B14F-4D97-AF65-F5344CB8AC3E}">
        <p14:creationId xmlns:p14="http://schemas.microsoft.com/office/powerpoint/2010/main" val="42566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9171-A0F3-4839-82E9-1A22B023A143}"/>
              </a:ext>
            </a:extLst>
          </p:cNvPr>
          <p:cNvSpPr>
            <a:spLocks noGrp="1"/>
          </p:cNvSpPr>
          <p:nvPr>
            <p:ph type="title"/>
          </p:nvPr>
        </p:nvSpPr>
        <p:spPr/>
        <p:txBody>
          <a:bodyPr/>
          <a:lstStyle/>
          <a:p>
            <a:r>
              <a:rPr lang="en-US" dirty="0"/>
              <a:t> General length guidelines</a:t>
            </a:r>
          </a:p>
        </p:txBody>
      </p:sp>
      <p:sp>
        <p:nvSpPr>
          <p:cNvPr id="3" name="Content Placeholder 2">
            <a:extLst>
              <a:ext uri="{FF2B5EF4-FFF2-40B4-BE49-F238E27FC236}">
                <a16:creationId xmlns:a16="http://schemas.microsoft.com/office/drawing/2014/main" id="{CEC5B92E-33E7-4169-ADCE-D3B6633DB2CB}"/>
              </a:ext>
            </a:extLst>
          </p:cNvPr>
          <p:cNvSpPr>
            <a:spLocks noGrp="1"/>
          </p:cNvSpPr>
          <p:nvPr>
            <p:ph idx="1"/>
          </p:nvPr>
        </p:nvSpPr>
        <p:spPr/>
        <p:txBody>
          <a:bodyPr>
            <a:normAutofit fontScale="85000" lnSpcReduction="20000"/>
          </a:bodyPr>
          <a:lstStyle/>
          <a:p>
            <a:r>
              <a:rPr lang="en-US" dirty="0"/>
              <a:t>Note: depending on your topic, you may find that some of your sections of your paper will be longer or shorter than the guidelines, I have provided below.</a:t>
            </a:r>
          </a:p>
          <a:p>
            <a:r>
              <a:rPr lang="en-US" dirty="0"/>
              <a:t>Introduction (1 to 2 pages)</a:t>
            </a:r>
          </a:p>
          <a:p>
            <a:pPr lvl="1"/>
            <a:r>
              <a:rPr lang="en-US" dirty="0"/>
              <a:t>Don’t forget to include key concepts and terms here. (e.g. what is a quarantine?). Consider using subheadings here: e.g. Background, Objective(s)</a:t>
            </a:r>
          </a:p>
          <a:p>
            <a:r>
              <a:rPr lang="en-US" dirty="0"/>
              <a:t>Discussion (2-5 pages)</a:t>
            </a:r>
          </a:p>
          <a:p>
            <a:pPr lvl="1"/>
            <a:r>
              <a:rPr lang="en-US" dirty="0"/>
              <a:t>This is the bulk of the paper and should have at least two sections (because of the two groups), but a good paper will have spilt the discussion into more sections. Requires subheadings.</a:t>
            </a:r>
          </a:p>
          <a:p>
            <a:r>
              <a:rPr lang="en-US" dirty="0"/>
              <a:t>Limitations ( 0.5- 1 page)</a:t>
            </a:r>
          </a:p>
          <a:p>
            <a:r>
              <a:rPr lang="en-US" dirty="0"/>
              <a:t>Future predictions (1-2 pages)</a:t>
            </a:r>
          </a:p>
          <a:p>
            <a:r>
              <a:rPr lang="en-US" dirty="0"/>
              <a:t>Conclusion </a:t>
            </a:r>
          </a:p>
          <a:p>
            <a:pPr lvl="1"/>
            <a:r>
              <a:rPr lang="en-US" dirty="0"/>
              <a:t>Short paragraph of what you have concluded based on your objective or reiterate your thesis and summary of future predictions</a:t>
            </a:r>
          </a:p>
        </p:txBody>
      </p:sp>
    </p:spTree>
    <p:extLst>
      <p:ext uri="{BB962C8B-B14F-4D97-AF65-F5344CB8AC3E}">
        <p14:creationId xmlns:p14="http://schemas.microsoft.com/office/powerpoint/2010/main" val="1795201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666</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Final assignment pointers</vt:lpstr>
      <vt:lpstr>Developing your objective or thesis statement</vt:lpstr>
      <vt:lpstr>Developing your objective or thesis statement</vt:lpstr>
      <vt:lpstr>Some Writing tips</vt:lpstr>
      <vt:lpstr> General length 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assignment pointers</dc:title>
  <dc:creator>admin</dc:creator>
  <cp:lastModifiedBy>admin</cp:lastModifiedBy>
  <cp:revision>11</cp:revision>
  <dcterms:created xsi:type="dcterms:W3CDTF">2020-06-09T15:52:44Z</dcterms:created>
  <dcterms:modified xsi:type="dcterms:W3CDTF">2020-06-09T18:39:15Z</dcterms:modified>
</cp:coreProperties>
</file>